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32404050" cy="43168888"/>
  <p:notesSz cx="6807200" cy="9939338"/>
  <p:defaultTextStyle>
    <a:defPPr>
      <a:defRPr lang="zh-TW"/>
    </a:defPPr>
    <a:lvl1pPr marL="0" algn="l" defTabSz="4318437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59218" algn="l" defTabSz="4318437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18437" algn="l" defTabSz="4318437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77655" algn="l" defTabSz="4318437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36874" algn="l" defTabSz="4318437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796092" algn="l" defTabSz="4318437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55311" algn="l" defTabSz="4318437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114529" algn="l" defTabSz="4318437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73748" algn="l" defTabSz="4318437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FBD5"/>
    <a:srgbClr val="FFFF66"/>
    <a:srgbClr val="FFCC00"/>
    <a:srgbClr val="CC6600"/>
    <a:srgbClr val="0066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7CE84F3-28C3-443E-9E96-99CF82512B78}" styleName="深色樣式 1 - 輔色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深色樣式 1 - 輔色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799B23B-EC83-4686-B30A-512413B5E67A}" styleName="淺色樣式 3 - 輔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淺色樣式 3 - 輔色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20" d="100"/>
          <a:sy n="20" d="100"/>
        </p:scale>
        <p:origin x="-1482" y="-72"/>
      </p:cViewPr>
      <p:guideLst>
        <p:guide orient="horz" pos="13597"/>
        <p:guide pos="1020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430304" y="13410338"/>
            <a:ext cx="27543443" cy="9253331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860608" y="24462370"/>
            <a:ext cx="22682835" cy="110320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59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184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776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36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7960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55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14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2737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7D92E-2153-44B4-8D5D-B81580195DAF}" type="datetimeFigureOut">
              <a:rPr lang="zh-TW" altLang="en-US" smtClean="0"/>
              <a:t>2014/11/14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F6320-ADD3-4EFB-8124-BB375BA915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2193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7D92E-2153-44B4-8D5D-B81580195DAF}" type="datetimeFigureOut">
              <a:rPr lang="zh-TW" altLang="en-US" smtClean="0"/>
              <a:t>2014/11/14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F6320-ADD3-4EFB-8124-BB375BA915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0154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3254782" y="10882163"/>
            <a:ext cx="25833229" cy="23185290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743847" y="10882163"/>
            <a:ext cx="76970870" cy="23185290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7D92E-2153-44B4-8D5D-B81580195DAF}" type="datetimeFigureOut">
              <a:rPr lang="zh-TW" altLang="en-US" smtClean="0"/>
              <a:t>2014/11/14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F6320-ADD3-4EFB-8124-BB375BA915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53857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7D92E-2153-44B4-8D5D-B81580195DAF}" type="datetimeFigureOut">
              <a:rPr lang="zh-TW" altLang="en-US" smtClean="0"/>
              <a:t>2014/11/14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F6320-ADD3-4EFB-8124-BB375BA915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7808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59696" y="27740011"/>
            <a:ext cx="27543443" cy="8573821"/>
          </a:xfrm>
        </p:spPr>
        <p:txBody>
          <a:bodyPr anchor="t"/>
          <a:lstStyle>
            <a:lvl1pPr algn="l">
              <a:defRPr sz="189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559696" y="18296820"/>
            <a:ext cx="27543443" cy="9443191"/>
          </a:xfrm>
        </p:spPr>
        <p:txBody>
          <a:bodyPr anchor="b"/>
          <a:lstStyle>
            <a:lvl1pPr marL="0" indent="0">
              <a:buNone/>
              <a:defRPr sz="9400">
                <a:solidFill>
                  <a:schemeClr val="tx1">
                    <a:tint val="75000"/>
                  </a:schemeClr>
                </a:solidFill>
              </a:defRPr>
            </a:lvl1pPr>
            <a:lvl2pPr marL="2159218" indent="0">
              <a:buNone/>
              <a:defRPr sz="8500">
                <a:solidFill>
                  <a:schemeClr val="tx1">
                    <a:tint val="75000"/>
                  </a:schemeClr>
                </a:solidFill>
              </a:defRPr>
            </a:lvl2pPr>
            <a:lvl3pPr marL="4318437" indent="0">
              <a:buNone/>
              <a:defRPr sz="7600">
                <a:solidFill>
                  <a:schemeClr val="tx1">
                    <a:tint val="75000"/>
                  </a:schemeClr>
                </a:solidFill>
              </a:defRPr>
            </a:lvl3pPr>
            <a:lvl4pPr marL="6477655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4pPr>
            <a:lvl5pPr marL="8636874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5pPr>
            <a:lvl6pPr marL="10796092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6pPr>
            <a:lvl7pPr marL="12955311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7pPr>
            <a:lvl8pPr marL="15114529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8pPr>
            <a:lvl9pPr marL="17273748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7D92E-2153-44B4-8D5D-B81580195DAF}" type="datetimeFigureOut">
              <a:rPr lang="zh-TW" altLang="en-US" smtClean="0"/>
              <a:t>2014/11/14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F6320-ADD3-4EFB-8124-BB375BA915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9803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5743846" y="63404310"/>
            <a:ext cx="51402048" cy="179330756"/>
          </a:xfrm>
        </p:spPr>
        <p:txBody>
          <a:bodyPr/>
          <a:lstStyle>
            <a:lvl1pPr>
              <a:defRPr sz="13200"/>
            </a:lvl1pPr>
            <a:lvl2pPr>
              <a:defRPr sz="11300"/>
            </a:lvl2pPr>
            <a:lvl3pPr>
              <a:defRPr sz="9400"/>
            </a:lvl3pPr>
            <a:lvl4pPr>
              <a:defRPr sz="8500"/>
            </a:lvl4pPr>
            <a:lvl5pPr>
              <a:defRPr sz="8500"/>
            </a:lvl5pPr>
            <a:lvl6pPr>
              <a:defRPr sz="8500"/>
            </a:lvl6pPr>
            <a:lvl7pPr>
              <a:defRPr sz="8500"/>
            </a:lvl7pPr>
            <a:lvl8pPr>
              <a:defRPr sz="8500"/>
            </a:lvl8pPr>
            <a:lvl9pPr>
              <a:defRPr sz="85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7685960" y="63404310"/>
            <a:ext cx="51402051" cy="179330756"/>
          </a:xfrm>
        </p:spPr>
        <p:txBody>
          <a:bodyPr/>
          <a:lstStyle>
            <a:lvl1pPr>
              <a:defRPr sz="13200"/>
            </a:lvl1pPr>
            <a:lvl2pPr>
              <a:defRPr sz="11300"/>
            </a:lvl2pPr>
            <a:lvl3pPr>
              <a:defRPr sz="9400"/>
            </a:lvl3pPr>
            <a:lvl4pPr>
              <a:defRPr sz="8500"/>
            </a:lvl4pPr>
            <a:lvl5pPr>
              <a:defRPr sz="8500"/>
            </a:lvl5pPr>
            <a:lvl6pPr>
              <a:defRPr sz="8500"/>
            </a:lvl6pPr>
            <a:lvl7pPr>
              <a:defRPr sz="8500"/>
            </a:lvl7pPr>
            <a:lvl8pPr>
              <a:defRPr sz="8500"/>
            </a:lvl8pPr>
            <a:lvl9pPr>
              <a:defRPr sz="85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7D92E-2153-44B4-8D5D-B81580195DAF}" type="datetimeFigureOut">
              <a:rPr lang="zh-TW" altLang="en-US" smtClean="0"/>
              <a:t>2014/11/14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F6320-ADD3-4EFB-8124-BB375BA915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9948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20203" y="1728757"/>
            <a:ext cx="29163645" cy="7194815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620203" y="9663039"/>
            <a:ext cx="14317416" cy="4027095"/>
          </a:xfrm>
        </p:spPr>
        <p:txBody>
          <a:bodyPr anchor="b"/>
          <a:lstStyle>
            <a:lvl1pPr marL="0" indent="0">
              <a:buNone/>
              <a:defRPr sz="11300" b="1"/>
            </a:lvl1pPr>
            <a:lvl2pPr marL="2159218" indent="0">
              <a:buNone/>
              <a:defRPr sz="9400" b="1"/>
            </a:lvl2pPr>
            <a:lvl3pPr marL="4318437" indent="0">
              <a:buNone/>
              <a:defRPr sz="8500" b="1"/>
            </a:lvl3pPr>
            <a:lvl4pPr marL="6477655" indent="0">
              <a:buNone/>
              <a:defRPr sz="7600" b="1"/>
            </a:lvl4pPr>
            <a:lvl5pPr marL="8636874" indent="0">
              <a:buNone/>
              <a:defRPr sz="7600" b="1"/>
            </a:lvl5pPr>
            <a:lvl6pPr marL="10796092" indent="0">
              <a:buNone/>
              <a:defRPr sz="7600" b="1"/>
            </a:lvl6pPr>
            <a:lvl7pPr marL="12955311" indent="0">
              <a:buNone/>
              <a:defRPr sz="7600" b="1"/>
            </a:lvl7pPr>
            <a:lvl8pPr marL="15114529" indent="0">
              <a:buNone/>
              <a:defRPr sz="7600" b="1"/>
            </a:lvl8pPr>
            <a:lvl9pPr marL="17273748" indent="0">
              <a:buNone/>
              <a:defRPr sz="7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620203" y="13690133"/>
            <a:ext cx="14317416" cy="24872078"/>
          </a:xfrm>
        </p:spPr>
        <p:txBody>
          <a:bodyPr/>
          <a:lstStyle>
            <a:lvl1pPr>
              <a:defRPr sz="11300"/>
            </a:lvl1pPr>
            <a:lvl2pPr>
              <a:defRPr sz="9400"/>
            </a:lvl2pPr>
            <a:lvl3pPr>
              <a:defRPr sz="8500"/>
            </a:lvl3pPr>
            <a:lvl4pPr>
              <a:defRPr sz="7600"/>
            </a:lvl4pPr>
            <a:lvl5pPr>
              <a:defRPr sz="7600"/>
            </a:lvl5pPr>
            <a:lvl6pPr>
              <a:defRPr sz="7600"/>
            </a:lvl6pPr>
            <a:lvl7pPr>
              <a:defRPr sz="7600"/>
            </a:lvl7pPr>
            <a:lvl8pPr>
              <a:defRPr sz="7600"/>
            </a:lvl8pPr>
            <a:lvl9pPr>
              <a:defRPr sz="7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6460809" y="9663039"/>
            <a:ext cx="14323040" cy="4027095"/>
          </a:xfrm>
        </p:spPr>
        <p:txBody>
          <a:bodyPr anchor="b"/>
          <a:lstStyle>
            <a:lvl1pPr marL="0" indent="0">
              <a:buNone/>
              <a:defRPr sz="11300" b="1"/>
            </a:lvl1pPr>
            <a:lvl2pPr marL="2159218" indent="0">
              <a:buNone/>
              <a:defRPr sz="9400" b="1"/>
            </a:lvl2pPr>
            <a:lvl3pPr marL="4318437" indent="0">
              <a:buNone/>
              <a:defRPr sz="8500" b="1"/>
            </a:lvl3pPr>
            <a:lvl4pPr marL="6477655" indent="0">
              <a:buNone/>
              <a:defRPr sz="7600" b="1"/>
            </a:lvl4pPr>
            <a:lvl5pPr marL="8636874" indent="0">
              <a:buNone/>
              <a:defRPr sz="7600" b="1"/>
            </a:lvl5pPr>
            <a:lvl6pPr marL="10796092" indent="0">
              <a:buNone/>
              <a:defRPr sz="7600" b="1"/>
            </a:lvl6pPr>
            <a:lvl7pPr marL="12955311" indent="0">
              <a:buNone/>
              <a:defRPr sz="7600" b="1"/>
            </a:lvl7pPr>
            <a:lvl8pPr marL="15114529" indent="0">
              <a:buNone/>
              <a:defRPr sz="7600" b="1"/>
            </a:lvl8pPr>
            <a:lvl9pPr marL="17273748" indent="0">
              <a:buNone/>
              <a:defRPr sz="7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6460809" y="13690133"/>
            <a:ext cx="14323040" cy="24872078"/>
          </a:xfrm>
        </p:spPr>
        <p:txBody>
          <a:bodyPr/>
          <a:lstStyle>
            <a:lvl1pPr>
              <a:defRPr sz="11300"/>
            </a:lvl1pPr>
            <a:lvl2pPr>
              <a:defRPr sz="9400"/>
            </a:lvl2pPr>
            <a:lvl3pPr>
              <a:defRPr sz="8500"/>
            </a:lvl3pPr>
            <a:lvl4pPr>
              <a:defRPr sz="7600"/>
            </a:lvl4pPr>
            <a:lvl5pPr>
              <a:defRPr sz="7600"/>
            </a:lvl5pPr>
            <a:lvl6pPr>
              <a:defRPr sz="7600"/>
            </a:lvl6pPr>
            <a:lvl7pPr>
              <a:defRPr sz="7600"/>
            </a:lvl7pPr>
            <a:lvl8pPr>
              <a:defRPr sz="7600"/>
            </a:lvl8pPr>
            <a:lvl9pPr>
              <a:defRPr sz="7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7D92E-2153-44B4-8D5D-B81580195DAF}" type="datetimeFigureOut">
              <a:rPr lang="zh-TW" altLang="en-US" smtClean="0"/>
              <a:t>2014/11/14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F6320-ADD3-4EFB-8124-BB375BA915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87792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7D92E-2153-44B4-8D5D-B81580195DAF}" type="datetimeFigureOut">
              <a:rPr lang="zh-TW" altLang="en-US" smtClean="0"/>
              <a:t>2014/11/14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F6320-ADD3-4EFB-8124-BB375BA915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5903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7D92E-2153-44B4-8D5D-B81580195DAF}" type="datetimeFigureOut">
              <a:rPr lang="zh-TW" altLang="en-US" smtClean="0"/>
              <a:t>2014/11/14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F6320-ADD3-4EFB-8124-BB375BA915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3277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20204" y="1718761"/>
            <a:ext cx="10660709" cy="7314728"/>
          </a:xfrm>
        </p:spPr>
        <p:txBody>
          <a:bodyPr anchor="b"/>
          <a:lstStyle>
            <a:lvl1pPr algn="l">
              <a:defRPr sz="94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669083" y="1718764"/>
            <a:ext cx="18114764" cy="36843450"/>
          </a:xfrm>
        </p:spPr>
        <p:txBody>
          <a:bodyPr/>
          <a:lstStyle>
            <a:lvl1pPr>
              <a:defRPr sz="15100"/>
            </a:lvl1pPr>
            <a:lvl2pPr>
              <a:defRPr sz="13200"/>
            </a:lvl2pPr>
            <a:lvl3pPr>
              <a:defRPr sz="11300"/>
            </a:lvl3pPr>
            <a:lvl4pPr>
              <a:defRPr sz="9400"/>
            </a:lvl4pPr>
            <a:lvl5pPr>
              <a:defRPr sz="9400"/>
            </a:lvl5pPr>
            <a:lvl6pPr>
              <a:defRPr sz="9400"/>
            </a:lvl6pPr>
            <a:lvl7pPr>
              <a:defRPr sz="9400"/>
            </a:lvl7pPr>
            <a:lvl8pPr>
              <a:defRPr sz="9400"/>
            </a:lvl8pPr>
            <a:lvl9pPr>
              <a:defRPr sz="9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620204" y="9033493"/>
            <a:ext cx="10660709" cy="29528722"/>
          </a:xfrm>
        </p:spPr>
        <p:txBody>
          <a:bodyPr/>
          <a:lstStyle>
            <a:lvl1pPr marL="0" indent="0">
              <a:buNone/>
              <a:defRPr sz="6600"/>
            </a:lvl1pPr>
            <a:lvl2pPr marL="2159218" indent="0">
              <a:buNone/>
              <a:defRPr sz="5700"/>
            </a:lvl2pPr>
            <a:lvl3pPr marL="4318437" indent="0">
              <a:buNone/>
              <a:defRPr sz="4700"/>
            </a:lvl3pPr>
            <a:lvl4pPr marL="6477655" indent="0">
              <a:buNone/>
              <a:defRPr sz="4300"/>
            </a:lvl4pPr>
            <a:lvl5pPr marL="8636874" indent="0">
              <a:buNone/>
              <a:defRPr sz="4300"/>
            </a:lvl5pPr>
            <a:lvl6pPr marL="10796092" indent="0">
              <a:buNone/>
              <a:defRPr sz="4300"/>
            </a:lvl6pPr>
            <a:lvl7pPr marL="12955311" indent="0">
              <a:buNone/>
              <a:defRPr sz="4300"/>
            </a:lvl7pPr>
            <a:lvl8pPr marL="15114529" indent="0">
              <a:buNone/>
              <a:defRPr sz="4300"/>
            </a:lvl8pPr>
            <a:lvl9pPr marL="17273748" indent="0">
              <a:buNone/>
              <a:defRPr sz="43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7D92E-2153-44B4-8D5D-B81580195DAF}" type="datetimeFigureOut">
              <a:rPr lang="zh-TW" altLang="en-US" smtClean="0"/>
              <a:t>2014/11/14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F6320-ADD3-4EFB-8124-BB375BA915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0337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51421" y="30218222"/>
            <a:ext cx="19442430" cy="3567432"/>
          </a:xfrm>
        </p:spPr>
        <p:txBody>
          <a:bodyPr anchor="b"/>
          <a:lstStyle>
            <a:lvl1pPr algn="l">
              <a:defRPr sz="94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6351421" y="3857220"/>
            <a:ext cx="19442430" cy="25901333"/>
          </a:xfrm>
        </p:spPr>
        <p:txBody>
          <a:bodyPr/>
          <a:lstStyle>
            <a:lvl1pPr marL="0" indent="0">
              <a:buNone/>
              <a:defRPr sz="15100"/>
            </a:lvl1pPr>
            <a:lvl2pPr marL="2159218" indent="0">
              <a:buNone/>
              <a:defRPr sz="13200"/>
            </a:lvl2pPr>
            <a:lvl3pPr marL="4318437" indent="0">
              <a:buNone/>
              <a:defRPr sz="11300"/>
            </a:lvl3pPr>
            <a:lvl4pPr marL="6477655" indent="0">
              <a:buNone/>
              <a:defRPr sz="9400"/>
            </a:lvl4pPr>
            <a:lvl5pPr marL="8636874" indent="0">
              <a:buNone/>
              <a:defRPr sz="9400"/>
            </a:lvl5pPr>
            <a:lvl6pPr marL="10796092" indent="0">
              <a:buNone/>
              <a:defRPr sz="9400"/>
            </a:lvl6pPr>
            <a:lvl7pPr marL="12955311" indent="0">
              <a:buNone/>
              <a:defRPr sz="9400"/>
            </a:lvl7pPr>
            <a:lvl8pPr marL="15114529" indent="0">
              <a:buNone/>
              <a:defRPr sz="9400"/>
            </a:lvl8pPr>
            <a:lvl9pPr marL="17273748" indent="0">
              <a:buNone/>
              <a:defRPr sz="94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51421" y="33785653"/>
            <a:ext cx="19442430" cy="5066346"/>
          </a:xfrm>
        </p:spPr>
        <p:txBody>
          <a:bodyPr/>
          <a:lstStyle>
            <a:lvl1pPr marL="0" indent="0">
              <a:buNone/>
              <a:defRPr sz="6600"/>
            </a:lvl1pPr>
            <a:lvl2pPr marL="2159218" indent="0">
              <a:buNone/>
              <a:defRPr sz="5700"/>
            </a:lvl2pPr>
            <a:lvl3pPr marL="4318437" indent="0">
              <a:buNone/>
              <a:defRPr sz="4700"/>
            </a:lvl3pPr>
            <a:lvl4pPr marL="6477655" indent="0">
              <a:buNone/>
              <a:defRPr sz="4300"/>
            </a:lvl4pPr>
            <a:lvl5pPr marL="8636874" indent="0">
              <a:buNone/>
              <a:defRPr sz="4300"/>
            </a:lvl5pPr>
            <a:lvl6pPr marL="10796092" indent="0">
              <a:buNone/>
              <a:defRPr sz="4300"/>
            </a:lvl6pPr>
            <a:lvl7pPr marL="12955311" indent="0">
              <a:buNone/>
              <a:defRPr sz="4300"/>
            </a:lvl7pPr>
            <a:lvl8pPr marL="15114529" indent="0">
              <a:buNone/>
              <a:defRPr sz="4300"/>
            </a:lvl8pPr>
            <a:lvl9pPr marL="17273748" indent="0">
              <a:buNone/>
              <a:defRPr sz="43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7D92E-2153-44B4-8D5D-B81580195DAF}" type="datetimeFigureOut">
              <a:rPr lang="zh-TW" altLang="en-US" smtClean="0"/>
              <a:t>2014/11/14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F6320-ADD3-4EFB-8124-BB375BA915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4252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1620203" y="1728757"/>
            <a:ext cx="29163645" cy="7194815"/>
          </a:xfrm>
          <a:prstGeom prst="rect">
            <a:avLst/>
          </a:prstGeom>
        </p:spPr>
        <p:txBody>
          <a:bodyPr vert="horz" lIns="431844" tIns="215922" rIns="431844" bIns="215922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620203" y="10072744"/>
            <a:ext cx="29163645" cy="28489471"/>
          </a:xfrm>
          <a:prstGeom prst="rect">
            <a:avLst/>
          </a:prstGeom>
        </p:spPr>
        <p:txBody>
          <a:bodyPr vert="horz" lIns="431844" tIns="215922" rIns="431844" bIns="215922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1620202" y="40011167"/>
            <a:ext cx="7560945" cy="2298344"/>
          </a:xfrm>
          <a:prstGeom prst="rect">
            <a:avLst/>
          </a:prstGeom>
        </p:spPr>
        <p:txBody>
          <a:bodyPr vert="horz" lIns="431844" tIns="215922" rIns="431844" bIns="215922" rtlCol="0" anchor="ctr"/>
          <a:lstStyle>
            <a:lvl1pPr algn="l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F7D92E-2153-44B4-8D5D-B81580195DAF}" type="datetimeFigureOut">
              <a:rPr lang="zh-TW" altLang="en-US" smtClean="0"/>
              <a:t>2014/11/14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11071384" y="40011167"/>
            <a:ext cx="10261283" cy="2298344"/>
          </a:xfrm>
          <a:prstGeom prst="rect">
            <a:avLst/>
          </a:prstGeom>
        </p:spPr>
        <p:txBody>
          <a:bodyPr vert="horz" lIns="431844" tIns="215922" rIns="431844" bIns="215922" rtlCol="0" anchor="ctr"/>
          <a:lstStyle>
            <a:lvl1pPr algn="ctr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23222903" y="40011167"/>
            <a:ext cx="7560945" cy="2298344"/>
          </a:xfrm>
          <a:prstGeom prst="rect">
            <a:avLst/>
          </a:prstGeom>
        </p:spPr>
        <p:txBody>
          <a:bodyPr vert="horz" lIns="431844" tIns="215922" rIns="431844" bIns="215922" rtlCol="0" anchor="ctr"/>
          <a:lstStyle>
            <a:lvl1pPr algn="r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F6320-ADD3-4EFB-8124-BB375BA915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2000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318437" rtl="0" eaLnBrk="1" latinLnBrk="0" hangingPunct="1">
        <a:spcBef>
          <a:spcPct val="0"/>
        </a:spcBef>
        <a:buNone/>
        <a:defRPr sz="20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19414" indent="-1619414" algn="l" defTabSz="4318437" rtl="0" eaLnBrk="1" latinLnBrk="0" hangingPunct="1">
        <a:spcBef>
          <a:spcPct val="20000"/>
        </a:spcBef>
        <a:buFont typeface="Arial" panose="020B0604020202020204" pitchFamily="34" charset="0"/>
        <a:buChar char="•"/>
        <a:defRPr sz="15100" kern="1200">
          <a:solidFill>
            <a:schemeClr val="tx1"/>
          </a:solidFill>
          <a:latin typeface="+mn-lt"/>
          <a:ea typeface="+mn-ea"/>
          <a:cs typeface="+mn-cs"/>
        </a:defRPr>
      </a:lvl1pPr>
      <a:lvl2pPr marL="3508730" indent="-1349512" algn="l" defTabSz="4318437" rtl="0" eaLnBrk="1" latinLnBrk="0" hangingPunct="1">
        <a:spcBef>
          <a:spcPct val="20000"/>
        </a:spcBef>
        <a:buFont typeface="Arial" panose="020B0604020202020204" pitchFamily="34" charset="0"/>
        <a:buChar char="–"/>
        <a:defRPr sz="13200" kern="1200">
          <a:solidFill>
            <a:schemeClr val="tx1"/>
          </a:solidFill>
          <a:latin typeface="+mn-lt"/>
          <a:ea typeface="+mn-ea"/>
          <a:cs typeface="+mn-cs"/>
        </a:defRPr>
      </a:lvl2pPr>
      <a:lvl3pPr marL="5398046" indent="-1079609" algn="l" defTabSz="4318437" rtl="0" eaLnBrk="1" latinLnBrk="0" hangingPunct="1">
        <a:spcBef>
          <a:spcPct val="20000"/>
        </a:spcBef>
        <a:buFont typeface="Arial" panose="020B0604020202020204" pitchFamily="34" charset="0"/>
        <a:buChar char="•"/>
        <a:defRPr sz="11300" kern="1200">
          <a:solidFill>
            <a:schemeClr val="tx1"/>
          </a:solidFill>
          <a:latin typeface="+mn-lt"/>
          <a:ea typeface="+mn-ea"/>
          <a:cs typeface="+mn-cs"/>
        </a:defRPr>
      </a:lvl3pPr>
      <a:lvl4pPr marL="7557265" indent="-1079609" algn="l" defTabSz="4318437" rtl="0" eaLnBrk="1" latinLnBrk="0" hangingPunct="1">
        <a:spcBef>
          <a:spcPct val="20000"/>
        </a:spcBef>
        <a:buFont typeface="Arial" panose="020B0604020202020204" pitchFamily="34" charset="0"/>
        <a:buChar char="–"/>
        <a:defRPr sz="9400" kern="1200">
          <a:solidFill>
            <a:schemeClr val="tx1"/>
          </a:solidFill>
          <a:latin typeface="+mn-lt"/>
          <a:ea typeface="+mn-ea"/>
          <a:cs typeface="+mn-cs"/>
        </a:defRPr>
      </a:lvl4pPr>
      <a:lvl5pPr marL="9716483" indent="-1079609" algn="l" defTabSz="4318437" rtl="0" eaLnBrk="1" latinLnBrk="0" hangingPunct="1">
        <a:spcBef>
          <a:spcPct val="20000"/>
        </a:spcBef>
        <a:buFont typeface="Arial" panose="020B0604020202020204" pitchFamily="34" charset="0"/>
        <a:buChar char="»"/>
        <a:defRPr sz="9400" kern="1200">
          <a:solidFill>
            <a:schemeClr val="tx1"/>
          </a:solidFill>
          <a:latin typeface="+mn-lt"/>
          <a:ea typeface="+mn-ea"/>
          <a:cs typeface="+mn-cs"/>
        </a:defRPr>
      </a:lvl5pPr>
      <a:lvl6pPr marL="11875701" indent="-1079609" algn="l" defTabSz="4318437" rtl="0" eaLnBrk="1" latinLnBrk="0" hangingPunct="1">
        <a:spcBef>
          <a:spcPct val="20000"/>
        </a:spcBef>
        <a:buFont typeface="Arial" panose="020B0604020202020204" pitchFamily="34" charset="0"/>
        <a:buChar char="•"/>
        <a:defRPr sz="9400" kern="1200">
          <a:solidFill>
            <a:schemeClr val="tx1"/>
          </a:solidFill>
          <a:latin typeface="+mn-lt"/>
          <a:ea typeface="+mn-ea"/>
          <a:cs typeface="+mn-cs"/>
        </a:defRPr>
      </a:lvl6pPr>
      <a:lvl7pPr marL="14034920" indent="-1079609" algn="l" defTabSz="4318437" rtl="0" eaLnBrk="1" latinLnBrk="0" hangingPunct="1">
        <a:spcBef>
          <a:spcPct val="20000"/>
        </a:spcBef>
        <a:buFont typeface="Arial" panose="020B0604020202020204" pitchFamily="34" charset="0"/>
        <a:buChar char="•"/>
        <a:defRPr sz="9400" kern="1200">
          <a:solidFill>
            <a:schemeClr val="tx1"/>
          </a:solidFill>
          <a:latin typeface="+mn-lt"/>
          <a:ea typeface="+mn-ea"/>
          <a:cs typeface="+mn-cs"/>
        </a:defRPr>
      </a:lvl7pPr>
      <a:lvl8pPr marL="16194138" indent="-1079609" algn="l" defTabSz="4318437" rtl="0" eaLnBrk="1" latinLnBrk="0" hangingPunct="1">
        <a:spcBef>
          <a:spcPct val="20000"/>
        </a:spcBef>
        <a:buFont typeface="Arial" panose="020B0604020202020204" pitchFamily="34" charset="0"/>
        <a:buChar char="•"/>
        <a:defRPr sz="9400" kern="1200">
          <a:solidFill>
            <a:schemeClr val="tx1"/>
          </a:solidFill>
          <a:latin typeface="+mn-lt"/>
          <a:ea typeface="+mn-ea"/>
          <a:cs typeface="+mn-cs"/>
        </a:defRPr>
      </a:lvl8pPr>
      <a:lvl9pPr marL="18353357" indent="-1079609" algn="l" defTabSz="4318437" rtl="0" eaLnBrk="1" latinLnBrk="0" hangingPunct="1">
        <a:spcBef>
          <a:spcPct val="20000"/>
        </a:spcBef>
        <a:buFont typeface="Arial" panose="020B0604020202020204" pitchFamily="34" charset="0"/>
        <a:buChar char="•"/>
        <a:defRPr sz="9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4318437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2159218" algn="l" defTabSz="4318437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2pPr>
      <a:lvl3pPr marL="4318437" algn="l" defTabSz="4318437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3pPr>
      <a:lvl4pPr marL="6477655" algn="l" defTabSz="4318437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4pPr>
      <a:lvl5pPr marL="8636874" algn="l" defTabSz="4318437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5pPr>
      <a:lvl6pPr marL="10796092" algn="l" defTabSz="4318437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6pPr>
      <a:lvl7pPr marL="12955311" algn="l" defTabSz="4318437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7pPr>
      <a:lvl8pPr marL="15114529" algn="l" defTabSz="4318437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8pPr>
      <a:lvl9pPr marL="17273748" algn="l" defTabSz="4318437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" y="4604"/>
            <a:ext cx="32400973" cy="43164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271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1014</TotalTime>
  <Words>0</Words>
  <Application>Microsoft Office PowerPoint</Application>
  <PresentationFormat>自訂</PresentationFormat>
  <Paragraphs>0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PowerPoint 簡報</vt:lpstr>
    </vt:vector>
  </TitlesOfParts>
  <Company>NTHU CS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Sophie Lin</dc:creator>
  <cp:lastModifiedBy>Sophie Lin</cp:lastModifiedBy>
  <cp:revision>14</cp:revision>
  <cp:lastPrinted>2014-11-14T06:27:48Z</cp:lastPrinted>
  <dcterms:created xsi:type="dcterms:W3CDTF">2014-11-03T01:57:46Z</dcterms:created>
  <dcterms:modified xsi:type="dcterms:W3CDTF">2014-11-14T08:25:57Z</dcterms:modified>
</cp:coreProperties>
</file>